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315" r:id="rId2"/>
    <p:sldId id="316" r:id="rId3"/>
    <p:sldId id="317" r:id="rId4"/>
  </p:sldIdLst>
  <p:sldSz cx="9144000" cy="6858000" type="screen4x3"/>
  <p:notesSz cx="6807200" cy="9939338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Arial" pitchFamily="34" charset="0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Arial" pitchFamily="34" charset="0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Arial" pitchFamily="34" charset="0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Arial" pitchFamily="34" charset="0"/>
        <a:ea typeface="굴림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FF7C80"/>
    <a:srgbClr val="FEBBB4"/>
    <a:srgbClr val="FF7D7D"/>
    <a:srgbClr val="FF99CC"/>
    <a:srgbClr val="969696"/>
    <a:srgbClr val="C5003D"/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밝은 스타일 3 - 강조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20" autoAdjust="0"/>
    <p:restoredTop sz="99862" autoAdjust="0"/>
  </p:normalViewPr>
  <p:slideViewPr>
    <p:cSldViewPr showGuides="1">
      <p:cViewPr>
        <p:scale>
          <a:sx n="75" d="100"/>
          <a:sy n="75" d="100"/>
        </p:scale>
        <p:origin x="-1926" y="-402"/>
      </p:cViewPr>
      <p:guideLst>
        <p:guide orient="horz" pos="4110"/>
        <p:guide pos="573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116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31" tIns="45915" rIns="91831" bIns="45915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굴림" charset="-127"/>
                <a:ea typeface="굴림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4450" y="0"/>
            <a:ext cx="295116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31" tIns="45915" rIns="91831" bIns="45915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굴림" charset="-127"/>
                <a:ea typeface="굴림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6125"/>
            <a:ext cx="4967288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19638"/>
            <a:ext cx="5445125" cy="447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31" tIns="45915" rIns="91831" bIns="459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5116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31" tIns="45915" rIns="91831" bIns="45915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굴림" charset="-127"/>
                <a:ea typeface="굴림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450" y="9440863"/>
            <a:ext cx="295116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31" tIns="45915" rIns="91831" bIns="45915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굴림" charset="-127"/>
                <a:ea typeface="굴림" charset="-127"/>
              </a:defRPr>
            </a:lvl1pPr>
          </a:lstStyle>
          <a:p>
            <a:pPr>
              <a:defRPr/>
            </a:pPr>
            <a:fld id="{78C759C6-A9F6-46F8-AC5E-6DFB4C368768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739141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7FA5ED2-0D9C-43D3-960B-6287963FC921}" type="slidenum">
              <a:rPr lang="en-US" altLang="ko-KR" smtClean="0">
                <a:latin typeface="굴림" pitchFamily="50" charset="-127"/>
                <a:ea typeface="굴림" pitchFamily="50" charset="-127"/>
              </a:rPr>
              <a:pPr/>
              <a:t>1</a:t>
            </a:fld>
            <a:endParaRPr lang="en-US" altLang="ko-KR" smtClean="0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21225"/>
            <a:ext cx="5445125" cy="4473575"/>
          </a:xfrm>
          <a:noFill/>
          <a:ln/>
        </p:spPr>
        <p:txBody>
          <a:bodyPr/>
          <a:lstStyle/>
          <a:p>
            <a:pPr eaLnBrk="1" hangingPunct="1"/>
            <a:endParaRPr lang="ko-KR" altLang="ko-KR" smtClean="0"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71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ko-KR" altLang="en-US" smtClean="0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7172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7896F8-B209-4F54-8B36-FAFF37E12BA5}" type="slidenum">
              <a:rPr lang="en-US" altLang="ko-KR" smtClean="0">
                <a:latin typeface="굴림" pitchFamily="50" charset="-127"/>
                <a:ea typeface="굴림" pitchFamily="50" charset="-127"/>
              </a:rPr>
              <a:pPr/>
              <a:t>2</a:t>
            </a:fld>
            <a:endParaRPr lang="en-US" altLang="ko-KR" smtClean="0"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5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ko-KR" altLang="en-US" smtClean="0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8196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F48458E-7B32-4B78-A036-7CF42CB5DC81}" type="slidenum">
              <a:rPr lang="en-US" altLang="ko-KR" smtClean="0">
                <a:latin typeface="굴림" pitchFamily="50" charset="-127"/>
                <a:ea typeface="굴림" pitchFamily="50" charset="-127"/>
              </a:rPr>
              <a:pPr/>
              <a:t>3</a:t>
            </a:fld>
            <a:endParaRPr lang="en-US" altLang="ko-KR" smtClean="0"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.17</a:t>
            </a:r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 userDrawn="1"/>
        </p:nvSpPr>
        <p:spPr>
          <a:xfrm>
            <a:off x="-12700" y="586780"/>
            <a:ext cx="9144000" cy="45719"/>
          </a:xfrm>
          <a:prstGeom prst="rect">
            <a:avLst/>
          </a:prstGeom>
          <a:solidFill>
            <a:srgbClr val="CC0000"/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제목 1"/>
          <p:cNvSpPr>
            <a:spLocks noGrp="1"/>
          </p:cNvSpPr>
          <p:nvPr>
            <p:ph type="title"/>
          </p:nvPr>
        </p:nvSpPr>
        <p:spPr>
          <a:xfrm>
            <a:off x="27508" y="44624"/>
            <a:ext cx="8229600" cy="418058"/>
          </a:xfrm>
        </p:spPr>
        <p:txBody>
          <a:bodyPr/>
          <a:lstStyle>
            <a:lvl1pPr algn="l">
              <a:defRPr sz="2400">
                <a:latin typeface="맑은 고딕" pitchFamily="50" charset="-127"/>
                <a:ea typeface="맑은 고딕" pitchFamily="50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13" name="슬라이드 번호 개체 틀 12"/>
          <p:cNvSpPr>
            <a:spLocks noGrp="1"/>
          </p:cNvSpPr>
          <p:nvPr>
            <p:ph type="sldNum" sz="quarter" idx="11"/>
          </p:nvPr>
        </p:nvSpPr>
        <p:spPr>
          <a:xfrm>
            <a:off x="6948264" y="6524624"/>
            <a:ext cx="2133600" cy="288751"/>
          </a:xfrm>
        </p:spPr>
        <p:txBody>
          <a:bodyPr anchor="ctr"/>
          <a:lstStyle>
            <a:lvl1pPr>
              <a:defRPr sz="120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r>
              <a:rPr lang="en-US" altLang="ko-KR" smtClean="0"/>
              <a:t>&lt;#&gt;/2</a:t>
            </a:r>
            <a:endParaRPr lang="en-US" altLang="ko-KR" dirty="0"/>
          </a:p>
        </p:txBody>
      </p:sp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  <a:ea typeface="+mn-ea"/>
              </a:defRPr>
            </a:lvl1pPr>
          </a:lstStyle>
          <a:p>
            <a:pPr>
              <a:defRPr/>
            </a:pPr>
            <a:r>
              <a:rPr lang="en-US" altLang="ko-KR"/>
              <a:t>.17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937692" y="1801624"/>
            <a:ext cx="7272808" cy="133934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 anchor="ctr">
            <a:no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2400" b="1" dirty="0" smtClean="0">
                <a:latin typeface="맑은 고딕" pitchFamily="50" charset="-127"/>
                <a:ea typeface="맑은 고딕" pitchFamily="50" charset="-127"/>
              </a:rPr>
              <a:t>㈜</a:t>
            </a:r>
            <a:r>
              <a:rPr lang="en-US" altLang="ko-KR" sz="2400" b="1" dirty="0" smtClean="0">
                <a:latin typeface="맑은 고딕" pitchFamily="50" charset="-127"/>
                <a:ea typeface="맑은 고딕" pitchFamily="50" charset="-127"/>
              </a:rPr>
              <a:t>LG</a:t>
            </a:r>
            <a:r>
              <a:rPr lang="ko-KR" altLang="en-US" sz="2400" b="1" dirty="0" smtClean="0">
                <a:latin typeface="맑은 고딕" pitchFamily="50" charset="-127"/>
                <a:ea typeface="맑은 고딕" pitchFamily="50" charset="-127"/>
              </a:rPr>
              <a:t>화학 </a:t>
            </a:r>
            <a:r>
              <a:rPr lang="en-US" altLang="ko-KR" sz="2400" b="1" dirty="0" smtClean="0">
                <a:latin typeface="맑은 고딕" pitchFamily="50" charset="-127"/>
                <a:ea typeface="맑은 고딕" pitchFamily="50" charset="-127"/>
              </a:rPr>
              <a:t>2015</a:t>
            </a:r>
            <a:r>
              <a:rPr lang="ko-KR" altLang="en-US" sz="2400" b="1" dirty="0" smtClean="0">
                <a:latin typeface="맑은 고딕" pitchFamily="50" charset="-127"/>
                <a:ea typeface="맑은 고딕" pitchFamily="50" charset="-127"/>
              </a:rPr>
              <a:t>년도 </a:t>
            </a:r>
            <a:r>
              <a:rPr lang="ko-KR" altLang="en-US" sz="2400" b="1" dirty="0" smtClean="0">
                <a:latin typeface="맑은 고딕" pitchFamily="50" charset="-127"/>
                <a:ea typeface="맑은 고딕" pitchFamily="50" charset="-127"/>
              </a:rPr>
              <a:t>하반기 </a:t>
            </a:r>
            <a:r>
              <a:rPr lang="ko-KR" altLang="en-US" sz="2400" b="1" dirty="0" smtClean="0">
                <a:latin typeface="맑은 고딕" pitchFamily="50" charset="-127"/>
                <a:ea typeface="맑은 고딕" pitchFamily="50" charset="-127"/>
              </a:rPr>
              <a:t>신입사원 채용</a:t>
            </a:r>
            <a:r>
              <a:rPr lang="en-US" altLang="ko-KR" sz="2400" b="1" dirty="0" smtClean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2400" b="1" dirty="0" smtClean="0">
                <a:latin typeface="맑은 고딕" pitchFamily="50" charset="-127"/>
                <a:ea typeface="맑은 고딕" pitchFamily="50" charset="-127"/>
              </a:rPr>
              <a:t>석</a:t>
            </a:r>
            <a:r>
              <a:rPr lang="en-US" altLang="ko-KR" sz="2400" b="1" dirty="0" smtClean="0">
                <a:latin typeface="맑은 고딕" pitchFamily="50" charset="-127"/>
                <a:ea typeface="맑은 고딕" pitchFamily="50" charset="-127"/>
              </a:rPr>
              <a:t>/</a:t>
            </a:r>
            <a:r>
              <a:rPr lang="ko-KR" altLang="en-US" sz="2400" b="1" dirty="0" smtClean="0">
                <a:latin typeface="맑은 고딕" pitchFamily="50" charset="-127"/>
                <a:ea typeface="맑은 고딕" pitchFamily="50" charset="-127"/>
              </a:rPr>
              <a:t>박사</a:t>
            </a:r>
            <a:r>
              <a:rPr lang="en-US" altLang="ko-KR" sz="2400" b="1" dirty="0" smtClean="0">
                <a:latin typeface="맑은 고딕" pitchFamily="50" charset="-127"/>
                <a:ea typeface="맑은 고딕" pitchFamily="50" charset="-127"/>
              </a:rPr>
              <a:t>)</a:t>
            </a:r>
          </a:p>
          <a:p>
            <a:pPr algn="ctr">
              <a:lnSpc>
                <a:spcPct val="150000"/>
              </a:lnSpc>
            </a:pPr>
            <a:r>
              <a:rPr lang="en-US" altLang="ko-KR" sz="2400" b="1" dirty="0" smtClean="0">
                <a:latin typeface="맑은 고딕" pitchFamily="50" charset="-127"/>
                <a:ea typeface="맑은 고딕" pitchFamily="50" charset="-127"/>
              </a:rPr>
              <a:t>- </a:t>
            </a:r>
            <a:r>
              <a:rPr lang="ko-KR" altLang="en-US" sz="2400" b="1" dirty="0" smtClean="0">
                <a:latin typeface="맑은 고딕" pitchFamily="50" charset="-127"/>
                <a:ea typeface="맑은 고딕" pitchFamily="50" charset="-127"/>
              </a:rPr>
              <a:t>전공요약자료 </a:t>
            </a:r>
            <a:r>
              <a:rPr lang="en-US" altLang="ko-KR" sz="2400" b="1" dirty="0" smtClean="0">
                <a:latin typeface="맑은 고딕" pitchFamily="50" charset="-127"/>
                <a:ea typeface="맑은 고딕" pitchFamily="50" charset="-127"/>
              </a:rPr>
              <a:t>-</a:t>
            </a:r>
            <a:endParaRPr lang="ko-KR" altLang="en-US" sz="2400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488232" y="3875489"/>
            <a:ext cx="6120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b="1" dirty="0" smtClean="0">
                <a:latin typeface="맑은 고딕" pitchFamily="50" charset="-127"/>
                <a:ea typeface="맑은 고딕" pitchFamily="50" charset="-127"/>
              </a:rPr>
              <a:t>성명 </a:t>
            </a:r>
            <a:r>
              <a:rPr lang="en-US" altLang="ko-KR" b="1" dirty="0" smtClean="0"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ko-KR" altLang="en-US" b="1" dirty="0" smtClean="0">
                <a:latin typeface="맑은 고딕" pitchFamily="50" charset="-127"/>
                <a:ea typeface="맑은 고딕" pitchFamily="50" charset="-127"/>
              </a:rPr>
              <a:t>홍 길 동</a:t>
            </a:r>
            <a:endParaRPr lang="en-US" altLang="ko-KR" b="1" dirty="0" smtClean="0"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50616</TotalTime>
  <Words>24</Words>
  <Application>Microsoft Office PowerPoint</Application>
  <PresentationFormat>화면 슬라이드 쇼(4:3)</PresentationFormat>
  <Paragraphs>6</Paragraphs>
  <Slides>3</Slides>
  <Notes>3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4" baseType="lpstr">
      <vt:lpstr>기본 디자인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LGCHEMRND</dc:creator>
  <cp:lastModifiedBy>MR.Bright</cp:lastModifiedBy>
  <cp:revision>2585</cp:revision>
  <dcterms:created xsi:type="dcterms:W3CDTF">2007-10-12T06:02:35Z</dcterms:created>
  <dcterms:modified xsi:type="dcterms:W3CDTF">2015-08-31T02:09:26Z</dcterms:modified>
</cp:coreProperties>
</file>